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9" r:id="rId2"/>
    <p:sldId id="274" r:id="rId3"/>
    <p:sldId id="257" r:id="rId4"/>
    <p:sldId id="256" r:id="rId5"/>
    <p:sldId id="258" r:id="rId6"/>
    <p:sldId id="260" r:id="rId7"/>
    <p:sldId id="275" r:id="rId8"/>
    <p:sldId id="261" r:id="rId9"/>
    <p:sldId id="273" r:id="rId10"/>
    <p:sldId id="262" r:id="rId11"/>
    <p:sldId id="263" r:id="rId12"/>
    <p:sldId id="272" r:id="rId13"/>
    <p:sldId id="264" r:id="rId14"/>
    <p:sldId id="276" r:id="rId15"/>
    <p:sldId id="280" r:id="rId16"/>
    <p:sldId id="279" r:id="rId17"/>
    <p:sldId id="265" r:id="rId18"/>
    <p:sldId id="267" r:id="rId19"/>
    <p:sldId id="266" r:id="rId20"/>
    <p:sldId id="268" r:id="rId21"/>
    <p:sldId id="269" r:id="rId22"/>
    <p:sldId id="270" r:id="rId23"/>
    <p:sldId id="271" r:id="rId24"/>
    <p:sldId id="277" r:id="rId25"/>
    <p:sldId id="278" r:id="rId26"/>
    <p:sldId id="282" r:id="rId27"/>
    <p:sldId id="281" r:id="rId28"/>
    <p:sldId id="284" r:id="rId29"/>
    <p:sldId id="283" r:id="rId30"/>
    <p:sldId id="285" r:id="rId31"/>
    <p:sldId id="287" r:id="rId32"/>
    <p:sldId id="286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F90748-2A1D-4FA5-9867-F9C6A84C59E2}" type="datetimeFigureOut">
              <a:rPr lang="nl-BE" smtClean="0"/>
              <a:t>17/10/2017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9D7351-BF66-4966-B06A-1E09334CDA93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0826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89036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9863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8586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3396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69146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1115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401369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605478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863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9659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2459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76529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1595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2558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03137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6667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D7351-BF66-4966-B06A-1E09334CDA93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2156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17/10/2017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0496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17/10/2017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5452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17/10/2017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8025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17/10/2017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8603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17/10/2017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7286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17/10/2017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49047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17/10/2017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55383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17/10/2017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8815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17/10/2017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13302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17/10/2017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52349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F9349-99A7-4F5A-A971-A07C0676D3C4}" type="datetimeFigureOut">
              <a:rPr lang="nl-BE" smtClean="0"/>
              <a:t>17/10/2017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6306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F9349-99A7-4F5A-A971-A07C0676D3C4}" type="datetimeFigureOut">
              <a:rPr lang="nl-BE" smtClean="0"/>
              <a:t>17/10/2017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D7DA6-4F67-4E86-B722-BA141AA7ABB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18683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redcrackle.com/blog/how-to-create-drupal-8-view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rupal.org/docs/8/creating-custom-modules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josephbcasey.github.io/d8-interconnections-demo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fbeeldingsresultaat voor Drup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698" y="1906621"/>
            <a:ext cx="8655028" cy="301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884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Rechte verbindingslijn met pijl 4"/>
          <p:cNvCxnSpPr/>
          <p:nvPr/>
        </p:nvCxnSpPr>
        <p:spPr>
          <a:xfrm flipH="1">
            <a:off x="2080727" y="5885670"/>
            <a:ext cx="1474236" cy="309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7822"/>
            <a:ext cx="7989652" cy="4494179"/>
          </a:xfrm>
          <a:prstGeom prst="rect">
            <a:avLst/>
          </a:prstGeom>
        </p:spPr>
      </p:pic>
      <p:sp>
        <p:nvSpPr>
          <p:cNvPr id="8" name="Tekstvak 7"/>
          <p:cNvSpPr txBox="1"/>
          <p:nvPr/>
        </p:nvSpPr>
        <p:spPr>
          <a:xfrm>
            <a:off x="2463282" y="4966347"/>
            <a:ext cx="6923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/>
              <a:t>https://www.drupal.org/project/drupal8_zymphonies_theme</a:t>
            </a:r>
            <a:endParaRPr lang="nl-BE" dirty="0"/>
          </a:p>
        </p:txBody>
      </p:sp>
      <p:sp>
        <p:nvSpPr>
          <p:cNvPr id="9" name="Tekstvak 8"/>
          <p:cNvSpPr txBox="1"/>
          <p:nvPr/>
        </p:nvSpPr>
        <p:spPr>
          <a:xfrm>
            <a:off x="2659224" y="5440433"/>
            <a:ext cx="42360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Uitpakken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Map plakken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/</a:t>
            </a:r>
            <a:r>
              <a:rPr lang="nl-BE" dirty="0" err="1"/>
              <a:t>themes</a:t>
            </a:r>
            <a:r>
              <a:rPr lang="nl-BE" dirty="0"/>
              <a:t>/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10" name="Tekstvak 9"/>
          <p:cNvSpPr txBox="1"/>
          <p:nvPr/>
        </p:nvSpPr>
        <p:spPr>
          <a:xfrm>
            <a:off x="7604449" y="5440433"/>
            <a:ext cx="3750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Workaround</a:t>
            </a:r>
            <a:r>
              <a:rPr lang="nl-BE" dirty="0"/>
              <a:t> =&gt; FTP access nodig </a:t>
            </a:r>
            <a:r>
              <a:rPr lang="nl-BE" dirty="0">
                <a:sym typeface="Wingdings" panose="05000000000000000000" pitchFamily="2" charset="2"/>
              </a:rPr>
              <a:t>;)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56916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7481077" cy="4208106"/>
          </a:xfrm>
          <a:prstGeom prst="rect">
            <a:avLst/>
          </a:prstGeom>
        </p:spPr>
      </p:pic>
      <p:sp>
        <p:nvSpPr>
          <p:cNvPr id="4" name="Tekstvak 3"/>
          <p:cNvSpPr txBox="1"/>
          <p:nvPr/>
        </p:nvSpPr>
        <p:spPr>
          <a:xfrm>
            <a:off x="8117633" y="1026367"/>
            <a:ext cx="29484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Toevoegen pagina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Titel/Body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“</a:t>
            </a:r>
            <a:r>
              <a:rPr lang="nl-BE" dirty="0" err="1"/>
              <a:t>Provide</a:t>
            </a:r>
            <a:r>
              <a:rPr lang="nl-BE" dirty="0"/>
              <a:t> menu link”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“</a:t>
            </a:r>
            <a:r>
              <a:rPr lang="nl-BE" dirty="0" err="1"/>
              <a:t>Url</a:t>
            </a:r>
            <a:r>
              <a:rPr lang="nl-BE" dirty="0"/>
              <a:t> </a:t>
            </a:r>
            <a:r>
              <a:rPr lang="nl-BE" dirty="0" err="1"/>
              <a:t>Path</a:t>
            </a:r>
            <a:r>
              <a:rPr lang="nl-BE" dirty="0"/>
              <a:t> </a:t>
            </a:r>
            <a:r>
              <a:rPr lang="nl-BE" dirty="0" err="1"/>
              <a:t>Settings</a:t>
            </a:r>
            <a:r>
              <a:rPr lang="nl-BE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Save + </a:t>
            </a:r>
            <a:r>
              <a:rPr lang="nl-BE" dirty="0" err="1"/>
              <a:t>Publish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06710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D8CBC5-00DC-478B-8AB3-B8C26D09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3" y="2595142"/>
            <a:ext cx="10515600" cy="1325563"/>
          </a:xfrm>
        </p:spPr>
        <p:txBody>
          <a:bodyPr/>
          <a:lstStyle/>
          <a:p>
            <a:pPr algn="ctr"/>
            <a:r>
              <a:rPr lang="nl-BE" dirty="0"/>
              <a:t>Cache</a:t>
            </a:r>
          </a:p>
        </p:txBody>
      </p:sp>
    </p:spTree>
    <p:extLst>
      <p:ext uri="{BB962C8B-B14F-4D97-AF65-F5344CB8AC3E}">
        <p14:creationId xmlns:p14="http://schemas.microsoft.com/office/powerpoint/2010/main" val="2524041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4795736" y="5520545"/>
            <a:ext cx="4811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Clear</a:t>
            </a:r>
            <a:r>
              <a:rPr lang="nl-BE" dirty="0"/>
              <a:t> cache:</a:t>
            </a:r>
          </a:p>
          <a:p>
            <a:r>
              <a:rPr lang="nl-BE" dirty="0" err="1"/>
              <a:t>Configuration</a:t>
            </a:r>
            <a:r>
              <a:rPr lang="nl-BE" dirty="0"/>
              <a:t> &gt; Performance &gt; </a:t>
            </a:r>
            <a:r>
              <a:rPr lang="nl-BE" dirty="0" err="1"/>
              <a:t>Clear</a:t>
            </a:r>
            <a:r>
              <a:rPr lang="nl-BE" dirty="0"/>
              <a:t> Cache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50EA4C6F-09E5-4F5E-9818-1B564A853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654589" cy="430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87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D8CBC5-00DC-478B-8AB3-B8C26D09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3" y="2595142"/>
            <a:ext cx="10515600" cy="1325563"/>
          </a:xfrm>
        </p:spPr>
        <p:txBody>
          <a:bodyPr/>
          <a:lstStyle/>
          <a:p>
            <a:pPr algn="ctr"/>
            <a:r>
              <a:rPr lang="nl-BE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18106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C02A5D-311B-465D-9512-0E38515C8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Voorbeeld: </a:t>
            </a:r>
            <a:r>
              <a:rPr lang="nl-BE" dirty="0" err="1"/>
              <a:t>About</a:t>
            </a:r>
            <a:r>
              <a:rPr lang="nl-BE" dirty="0"/>
              <a:t> page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D6926EBF-3FD4-40AE-8C5B-D2DA0852A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326" y="1537802"/>
            <a:ext cx="9458130" cy="532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679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D8CBC5-00DC-478B-8AB3-B8C26D09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3" y="2595142"/>
            <a:ext cx="10515600" cy="1325563"/>
          </a:xfrm>
        </p:spPr>
        <p:txBody>
          <a:bodyPr/>
          <a:lstStyle/>
          <a:p>
            <a:pPr algn="ctr"/>
            <a:r>
              <a:rPr lang="nl-BE" dirty="0"/>
              <a:t>Modules</a:t>
            </a:r>
          </a:p>
        </p:txBody>
      </p:sp>
    </p:spTree>
    <p:extLst>
      <p:ext uri="{BB962C8B-B14F-4D97-AF65-F5344CB8AC3E}">
        <p14:creationId xmlns:p14="http://schemas.microsoft.com/office/powerpoint/2010/main" val="2553876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4627785" y="5511214"/>
            <a:ext cx="4811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Module downloaden + uitpakken in :</a:t>
            </a:r>
          </a:p>
          <a:p>
            <a:r>
              <a:rPr lang="nl-BE" dirty="0"/>
              <a:t>/modules/</a:t>
            </a:r>
          </a:p>
          <a:p>
            <a:r>
              <a:rPr lang="nl-BE" dirty="0"/>
              <a:t>Houd de CORE en de extra modules gescheiden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D749FC24-6BD9-4B32-B0DB-7E3748050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509518" cy="478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45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BA073B3-FEC2-4E03-BB79-5A81C66F2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131837" cy="341033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4A87970-7BB4-486E-ADB0-08A97B3EB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612" y="0"/>
            <a:ext cx="5143615" cy="3410339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DFC27021-5361-4A54-8CD6-C5C744C3F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10339"/>
            <a:ext cx="5131837" cy="345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203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4375858" y="5539206"/>
            <a:ext cx="4811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Module aanvinken + </a:t>
            </a:r>
            <a:r>
              <a:rPr lang="nl-BE" dirty="0" err="1"/>
              <a:t>install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B0D4E2EC-38A4-44D9-9B40-3DBF5303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23739" cy="507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913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D8CBC5-00DC-478B-8AB3-B8C26D09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3" y="2595142"/>
            <a:ext cx="10515600" cy="1325563"/>
          </a:xfrm>
        </p:spPr>
        <p:txBody>
          <a:bodyPr/>
          <a:lstStyle/>
          <a:p>
            <a:pPr algn="ctr"/>
            <a:r>
              <a:rPr lang="nl-BE" dirty="0"/>
              <a:t>Installatie</a:t>
            </a:r>
          </a:p>
        </p:txBody>
      </p:sp>
    </p:spTree>
    <p:extLst>
      <p:ext uri="{BB962C8B-B14F-4D97-AF65-F5344CB8AC3E}">
        <p14:creationId xmlns:p14="http://schemas.microsoft.com/office/powerpoint/2010/main" val="3471088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E31D2626-715B-4F52-B316-3C15FA57B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60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717E2633-1CA8-4A16-82B3-B8BF62F75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57" y="0"/>
            <a:ext cx="10347649" cy="5820553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3A7F0CFF-173D-4C12-8A1A-338D5AFD1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265" y="6252288"/>
            <a:ext cx="634365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40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1679145E-8A61-42E6-B2F2-C8C25225D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383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50803C92-3AE5-4EAA-9F22-EC2D64441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196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D8CBC5-00DC-478B-8AB3-B8C26D09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3" y="2595142"/>
            <a:ext cx="10515600" cy="1325563"/>
          </a:xfrm>
        </p:spPr>
        <p:txBody>
          <a:bodyPr/>
          <a:lstStyle/>
          <a:p>
            <a:pPr algn="ctr"/>
            <a:r>
              <a:rPr lang="nl-BE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3186010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57F785B7-B482-4968-B452-369D76DD9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73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D8CBC5-00DC-478B-8AB3-B8C26D09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3" y="2595142"/>
            <a:ext cx="10515600" cy="1325563"/>
          </a:xfrm>
        </p:spPr>
        <p:txBody>
          <a:bodyPr/>
          <a:lstStyle/>
          <a:p>
            <a:pPr algn="ctr"/>
            <a:r>
              <a:rPr lang="nl-BE" dirty="0" err="1"/>
              <a:t>Nodes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38975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A2212F23-29FA-4007-8FBA-8AB94F803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0AA31A7B-E2F9-46A9-81E0-D0DFFABC5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CB4CDDA-8D58-48E3-8FE3-C5DFD3D26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64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D8CBC5-00DC-478B-8AB3-B8C26D09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3" y="2595142"/>
            <a:ext cx="10515600" cy="1325563"/>
          </a:xfrm>
        </p:spPr>
        <p:txBody>
          <a:bodyPr/>
          <a:lstStyle/>
          <a:p>
            <a:pPr algn="ctr"/>
            <a:r>
              <a:rPr lang="nl-BE" dirty="0"/>
              <a:t>Views</a:t>
            </a:r>
          </a:p>
        </p:txBody>
      </p:sp>
    </p:spTree>
    <p:extLst>
      <p:ext uri="{BB962C8B-B14F-4D97-AF65-F5344CB8AC3E}">
        <p14:creationId xmlns:p14="http://schemas.microsoft.com/office/powerpoint/2010/main" val="2357897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2243C8-EAAD-4355-A8E4-1A5E16006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views bouwen?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7C5379D-3887-4FB4-A4A4-E46464E54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Handige tutorial: </a:t>
            </a:r>
          </a:p>
          <a:p>
            <a:pPr marL="0" indent="0">
              <a:buNone/>
            </a:pPr>
            <a:r>
              <a:rPr lang="nl-BE" dirty="0">
                <a:hlinkClick r:id="rId2"/>
              </a:rPr>
              <a:t>http://redcrackle.com/blog/how-to-create-drupal-8-views</a:t>
            </a:r>
            <a:endParaRPr lang="nl-BE" dirty="0"/>
          </a:p>
          <a:p>
            <a:r>
              <a:rPr lang="nl-BE" dirty="0"/>
              <a:t>Meer instellingen? </a:t>
            </a:r>
            <a:r>
              <a:rPr lang="nl-BE" dirty="0" err="1"/>
              <a:t>Bvb</a:t>
            </a:r>
            <a:r>
              <a:rPr lang="nl-BE" dirty="0"/>
              <a:t> “</a:t>
            </a:r>
            <a:r>
              <a:rPr lang="nl-BE" dirty="0" err="1"/>
              <a:t>Submitted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” verbergen?</a:t>
            </a: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223FDBA-006F-45C0-8F42-6E42287C8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535" y="3282626"/>
            <a:ext cx="6024465" cy="338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14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798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2243C8-EAAD-4355-A8E4-1A5E16006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Comments</a:t>
            </a:r>
            <a:r>
              <a:rPr lang="nl-BE" dirty="0"/>
              <a:t> uitschakelen?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5C8ADCCC-27E0-481E-AE7D-E7EBEDC26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5617" y="1472116"/>
            <a:ext cx="9376027" cy="527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04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D8CBC5-00DC-478B-8AB3-B8C26D09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3" y="2595142"/>
            <a:ext cx="10515600" cy="1325563"/>
          </a:xfrm>
        </p:spPr>
        <p:txBody>
          <a:bodyPr/>
          <a:lstStyle/>
          <a:p>
            <a:pPr algn="ctr"/>
            <a:r>
              <a:rPr lang="nl-BE" dirty="0" err="1"/>
              <a:t>Custom</a:t>
            </a:r>
            <a:r>
              <a:rPr lang="nl-BE" dirty="0"/>
              <a:t> module</a:t>
            </a:r>
          </a:p>
        </p:txBody>
      </p:sp>
    </p:spTree>
    <p:extLst>
      <p:ext uri="{BB962C8B-B14F-4D97-AF65-F5344CB8AC3E}">
        <p14:creationId xmlns:p14="http://schemas.microsoft.com/office/powerpoint/2010/main" val="3475513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5B1A26-DB87-474D-A3D0-1C9BAC2CC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Hello</a:t>
            </a:r>
            <a:r>
              <a:rPr lang="nl-BE" dirty="0"/>
              <a:t> World Module!...</a:t>
            </a:r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else</a:t>
            </a:r>
            <a:r>
              <a:rPr lang="nl-BE" dirty="0"/>
              <a:t>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4D88048-1E9E-4342-B567-3BB9DB93B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Veel informatie online</a:t>
            </a:r>
          </a:p>
          <a:p>
            <a:pPr marL="0" indent="0">
              <a:buNone/>
            </a:pPr>
            <a:r>
              <a:rPr lang="nl-BE" dirty="0">
                <a:hlinkClick r:id="rId2"/>
              </a:rPr>
              <a:t>https://www.drupal.org/docs/8/creating-custom-modules</a:t>
            </a:r>
            <a:endParaRPr lang="nl-BE" dirty="0"/>
          </a:p>
          <a:p>
            <a:r>
              <a:rPr lang="nl-BE" dirty="0"/>
              <a:t>Tutorial volgen</a:t>
            </a:r>
          </a:p>
          <a:p>
            <a:pPr marL="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033998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D3277-958E-45AF-8361-B2F882BBC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43" y="78940"/>
            <a:ext cx="8556172" cy="527550"/>
          </a:xfrm>
        </p:spPr>
        <p:txBody>
          <a:bodyPr>
            <a:normAutofit fontScale="90000"/>
          </a:bodyPr>
          <a:lstStyle/>
          <a:p>
            <a:r>
              <a:rPr lang="nl-BE" dirty="0"/>
              <a:t>Voorbeeld pagina! Zeer handig!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76134B89-A4A1-4339-AA60-C2F88C938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6367" y="774442"/>
            <a:ext cx="10035764" cy="5645118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7FA96419-794D-486F-8F7F-A1855D469703}"/>
              </a:ext>
            </a:extLst>
          </p:cNvPr>
          <p:cNvSpPr txBox="1"/>
          <p:nvPr/>
        </p:nvSpPr>
        <p:spPr>
          <a:xfrm>
            <a:off x="3004457" y="6419560"/>
            <a:ext cx="6419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hlinkClick r:id="rId3"/>
              </a:rPr>
              <a:t>http://josephbcasey.github.io/d8-interconnections-demo/</a:t>
            </a: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70924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791538-7E4D-4DC1-ABCE-C9E82BA33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5F173F7-1D5D-42BE-A665-282A42088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44A3103-FA71-4A43-A3CA-E9C21D15D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34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7E8FBB-A226-458A-B9AD-2C5CD5CE2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066D1C4-9254-421E-8CB9-376BFD2D3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FA5A822-D6B9-4A91-90C9-8DDEED426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986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2B637B-5484-413C-BC13-3B1984992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Oefening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32A8DB6-636F-4919-887A-D3B551F52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Module bouwen die gebruiker begroet op basis van het moment van de dag.</a:t>
            </a: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2ECCA4A-FA00-4F16-A760-EB6A228D0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680" y="2507601"/>
            <a:ext cx="7452049" cy="419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372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30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18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870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D8CBC5-00DC-478B-8AB3-B8C26D09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3" y="2595142"/>
            <a:ext cx="10515600" cy="1325563"/>
          </a:xfrm>
        </p:spPr>
        <p:txBody>
          <a:bodyPr/>
          <a:lstStyle/>
          <a:p>
            <a:pPr algn="ctr"/>
            <a:r>
              <a:rPr lang="nl-BE" dirty="0"/>
              <a:t>Status rapport</a:t>
            </a:r>
          </a:p>
        </p:txBody>
      </p:sp>
    </p:spTree>
    <p:extLst>
      <p:ext uri="{BB962C8B-B14F-4D97-AF65-F5344CB8AC3E}">
        <p14:creationId xmlns:p14="http://schemas.microsoft.com/office/powerpoint/2010/main" val="3764138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Rechte verbindingslijn met pijl 4"/>
          <p:cNvCxnSpPr/>
          <p:nvPr/>
        </p:nvCxnSpPr>
        <p:spPr>
          <a:xfrm flipH="1">
            <a:off x="2080727" y="5885670"/>
            <a:ext cx="1474236" cy="309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kstvak 5"/>
          <p:cNvSpPr txBox="1"/>
          <p:nvPr/>
        </p:nvSpPr>
        <p:spPr>
          <a:xfrm>
            <a:off x="3638938" y="5701004"/>
            <a:ext cx="30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>
                <a:solidFill>
                  <a:schemeClr val="bg1"/>
                </a:solidFill>
              </a:rPr>
              <a:t>Not</a:t>
            </a:r>
            <a:r>
              <a:rPr lang="nl-BE" dirty="0">
                <a:solidFill>
                  <a:schemeClr val="bg1"/>
                </a:solidFill>
              </a:rPr>
              <a:t> a </a:t>
            </a:r>
            <a:r>
              <a:rPr lang="nl-BE" dirty="0" err="1">
                <a:solidFill>
                  <a:schemeClr val="bg1"/>
                </a:solidFill>
              </a:rPr>
              <a:t>problem</a:t>
            </a:r>
            <a:r>
              <a:rPr lang="nl-BE" dirty="0">
                <a:solidFill>
                  <a:schemeClr val="bg1"/>
                </a:solidFill>
              </a:rPr>
              <a:t> =&gt; </a:t>
            </a:r>
            <a:r>
              <a:rPr lang="nl-BE" dirty="0" err="1">
                <a:solidFill>
                  <a:schemeClr val="bg1"/>
                </a:solidFill>
              </a:rPr>
              <a:t>local</a:t>
            </a:r>
            <a:r>
              <a:rPr lang="nl-BE" dirty="0">
                <a:solidFill>
                  <a:schemeClr val="bg1"/>
                </a:solidFill>
              </a:rPr>
              <a:t> site</a:t>
            </a:r>
          </a:p>
        </p:txBody>
      </p:sp>
    </p:spTree>
    <p:extLst>
      <p:ext uri="{BB962C8B-B14F-4D97-AF65-F5344CB8AC3E}">
        <p14:creationId xmlns:p14="http://schemas.microsoft.com/office/powerpoint/2010/main" val="2728308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D8CBC5-00DC-478B-8AB3-B8C26D096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3" y="2595142"/>
            <a:ext cx="10515600" cy="1325563"/>
          </a:xfrm>
        </p:spPr>
        <p:txBody>
          <a:bodyPr/>
          <a:lstStyle/>
          <a:p>
            <a:pPr algn="ctr"/>
            <a:r>
              <a:rPr lang="nl-BE" dirty="0"/>
              <a:t>Thema installeren</a:t>
            </a:r>
          </a:p>
        </p:txBody>
      </p:sp>
    </p:spTree>
    <p:extLst>
      <p:ext uri="{BB962C8B-B14F-4D97-AF65-F5344CB8AC3E}">
        <p14:creationId xmlns:p14="http://schemas.microsoft.com/office/powerpoint/2010/main" val="225896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Kantoor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421</TotalTime>
  <Words>200</Words>
  <Application>Microsoft Office PowerPoint</Application>
  <PresentationFormat>Breedbeeld</PresentationFormat>
  <Paragraphs>58</Paragraphs>
  <Slides>36</Slides>
  <Notes>17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Wingdings</vt:lpstr>
      <vt:lpstr>Office Theme</vt:lpstr>
      <vt:lpstr>PowerPoint-presentatie</vt:lpstr>
      <vt:lpstr>Installatie</vt:lpstr>
      <vt:lpstr>PowerPoint-presentatie</vt:lpstr>
      <vt:lpstr>PowerPoint-presentatie</vt:lpstr>
      <vt:lpstr>PowerPoint-presentatie</vt:lpstr>
      <vt:lpstr>PowerPoint-presentatie</vt:lpstr>
      <vt:lpstr>Status rapport</vt:lpstr>
      <vt:lpstr>PowerPoint-presentatie</vt:lpstr>
      <vt:lpstr>Thema installeren</vt:lpstr>
      <vt:lpstr>PowerPoint-presentatie</vt:lpstr>
      <vt:lpstr>PowerPoint-presentatie</vt:lpstr>
      <vt:lpstr>Cache</vt:lpstr>
      <vt:lpstr>PowerPoint-presentatie</vt:lpstr>
      <vt:lpstr>Content</vt:lpstr>
      <vt:lpstr>Voorbeeld: About page</vt:lpstr>
      <vt:lpstr>Modules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Contact</vt:lpstr>
      <vt:lpstr>PowerPoint-presentatie</vt:lpstr>
      <vt:lpstr>Nodes</vt:lpstr>
      <vt:lpstr>PowerPoint-presentatie</vt:lpstr>
      <vt:lpstr>Views</vt:lpstr>
      <vt:lpstr>Hoe views bouwen?</vt:lpstr>
      <vt:lpstr>Comments uitschakelen?</vt:lpstr>
      <vt:lpstr>Custom module</vt:lpstr>
      <vt:lpstr>Hello World Module!...what else?</vt:lpstr>
      <vt:lpstr>Voorbeeld pagina! Zeer handig!</vt:lpstr>
      <vt:lpstr>PowerPoint-presentatie</vt:lpstr>
      <vt:lpstr>PowerPoint-presentatie</vt:lpstr>
      <vt:lpstr>Oefening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Alessandro Aussems</dc:creator>
  <cp:lastModifiedBy>Alessandro Aussems</cp:lastModifiedBy>
  <cp:revision>28</cp:revision>
  <dcterms:created xsi:type="dcterms:W3CDTF">2017-09-26T12:52:52Z</dcterms:created>
  <dcterms:modified xsi:type="dcterms:W3CDTF">2017-10-17T14:35:58Z</dcterms:modified>
</cp:coreProperties>
</file>